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  <p:sldId id="276" r:id="rId5"/>
    <p:sldId id="263" r:id="rId6"/>
    <p:sldId id="277" r:id="rId7"/>
    <p:sldId id="278" r:id="rId8"/>
    <p:sldId id="283" r:id="rId9"/>
    <p:sldId id="281" r:id="rId10"/>
    <p:sldId id="284" r:id="rId11"/>
    <p:sldId id="266" r:id="rId12"/>
    <p:sldId id="258" r:id="rId13"/>
    <p:sldId id="282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19.wmf"/><Relationship Id="rId1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1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wmf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9.wmf"/><Relationship Id="rId1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1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16016" y="260648"/>
            <a:ext cx="3970784" cy="1152128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8800" b="1" dirty="0" smtClean="0"/>
              <a:t>Čo </a:t>
            </a:r>
            <a:r>
              <a:rPr lang="sk-SK" sz="8800" b="1" dirty="0"/>
              <a:t>spôsobujú naše odpadky?</a:t>
            </a:r>
            <a:endParaRPr lang="cs-CZ" sz="8800" b="1" dirty="0"/>
          </a:p>
        </p:txBody>
      </p:sp>
    </p:spTree>
    <p:extLst>
      <p:ext uri="{BB962C8B-B14F-4D97-AF65-F5344CB8AC3E}">
        <p14:creationId xmlns:p14="http://schemas.microsoft.com/office/powerpoint/2010/main" val="4032589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355160" cy="6529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34" y="901504"/>
            <a:ext cx="8053013" cy="5368676"/>
          </a:xfrm>
        </p:spPr>
      </p:pic>
    </p:spTree>
    <p:extLst>
      <p:ext uri="{BB962C8B-B14F-4D97-AF65-F5344CB8AC3E}">
        <p14:creationId xmlns:p14="http://schemas.microsoft.com/office/powerpoint/2010/main" val="2531552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355160" cy="6529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136904" cy="6102679"/>
          </a:xfrm>
        </p:spPr>
      </p:pic>
    </p:spTree>
    <p:extLst>
      <p:ext uri="{BB962C8B-B14F-4D97-AF65-F5344CB8AC3E}">
        <p14:creationId xmlns:p14="http://schemas.microsoft.com/office/powerpoint/2010/main" val="648489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518005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Objekt prostředí balíčkovače" showAsIcon="1" r:id="rId3" imgW="492120" imgH="496800" progId="Package">
                  <p:embed/>
                </p:oleObj>
              </mc:Choice>
              <mc:Fallback>
                <p:oleObj name="Objekt prostředí balíčkovače" showAsIcon="1" r:id="rId3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01917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Objekt prostředí balíčkovače" showAsIcon="1" r:id="rId5" imgW="492120" imgH="496800" progId="Package">
                  <p:embed/>
                </p:oleObj>
              </mc:Choice>
              <mc:Fallback>
                <p:oleObj name="Objekt prostředí balíčkovače" showAsIcon="1" r:id="rId5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239197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Objekt prostředí balíčkovače" showAsIcon="1" r:id="rId7" imgW="492120" imgH="496800" progId="Package">
                  <p:embed/>
                </p:oleObj>
              </mc:Choice>
              <mc:Fallback>
                <p:oleObj name="Objekt prostředí balíčkovače" showAsIcon="1" r:id="rId7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361237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Objekt prostředí balíčkovače" showAsIcon="1" r:id="rId9" imgW="492120" imgH="496800" progId="Package">
                  <p:embed/>
                </p:oleObj>
              </mc:Choice>
              <mc:Fallback>
                <p:oleObj name="Objekt prostředí balíčkovače" showAsIcon="1" r:id="rId9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253077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Objekt prostředí balíčkovače" showAsIcon="1" r:id="rId11" imgW="492120" imgH="496800" progId="Package">
                  <p:embed/>
                </p:oleObj>
              </mc:Choice>
              <mc:Fallback>
                <p:oleObj name="Objekt prostředí balíčkovače" showAsIcon="1" r:id="rId11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620236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Objekt prostředí balíčkovače" showAsIcon="1" r:id="rId13" imgW="492120" imgH="496800" progId="Package">
                  <p:embed/>
                </p:oleObj>
              </mc:Choice>
              <mc:Fallback>
                <p:oleObj name="Objekt prostředí balíčkovače" showAsIcon="1" r:id="rId13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6254591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Objekt prostředí balíčkovače" showAsIcon="1" r:id="rId15" imgW="492120" imgH="496800" progId="Package">
                  <p:embed/>
                </p:oleObj>
              </mc:Choice>
              <mc:Fallback>
                <p:oleObj name="Objekt prostředí balíčkovače" showAsIcon="1" r:id="rId15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3" name="Picture 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" b="345"/>
          <a:stretch/>
        </p:blipFill>
        <p:spPr bwMode="auto">
          <a:xfrm>
            <a:off x="467544" y="548680"/>
            <a:ext cx="8321797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9951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8424936" cy="554461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dirty="0" smtClean="0"/>
              <a:t>:https</a:t>
            </a:r>
            <a:r>
              <a:rPr lang="cs-CZ" dirty="0"/>
              <a:t>://www.ajjachranimplanetu.sk/ostrov-z-plastu-siedmy-kontinent/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https://www.koktejl.cz/ekologie-a-pomoc/ktere-zeme-nejvic-znecistuji-oceany-cina-to-prekvapive-neni/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https://brnensky.denik.cz/zpravy_region/vedci-se-ponori-do-popelnic-s-odpadem-aby-zjistili-jak-plytvaji-brnane-jidlem-20190705.html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https://www.kondice.cz/zdravi-a-vyziva/co-se-stane-kdyz-snim-plesnive-jidlo.html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https://www.idnes.cz/zpravy/zahranicni/atacama-poust-obleceni-skladka-chile.A211218_094223_zahranicni_baky/foto/BAK902bf8_P2021121709557.jpg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https://medium.seznam.cz/clanek/1000-a-jeden-pribeh-600-kilo-obleceni-za-450-kc-zbytek-spolyka-poust-atacama-toxicka-skladka-uz-je-videt-i-z-vesmiru-258256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https://www.vietnam.vn/cs/bai-rac-khung-chay-10-ngay-chua-tat-dan-mat-an-mat-ngu-vi-mui-khet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https://www.gpkv.cz/oklas.html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https://www.istockphoto.com/cs/fotografie/rozbit%C3%A9-hra%C4%8Dky-pozad%C3%AD-gm1088896724-292088411</a:t>
            </a:r>
          </a:p>
          <a:p>
            <a:endParaRPr lang="cs-CZ" dirty="0"/>
          </a:p>
          <a:p>
            <a:r>
              <a:rPr lang="cs-CZ" dirty="0" smtClean="0"/>
              <a:t>https</a:t>
            </a:r>
            <a:r>
              <a:rPr lang="cs-CZ" dirty="0"/>
              <a:t>://www.greenpeace.org/czech/clanek/13502/zelvy-delfiny-ci-ryby-zabijeji-odhozene-site-vlasce-a-plastovy-odpad-z-prumysloveho-rybolovu/</a:t>
            </a:r>
          </a:p>
          <a:p>
            <a:endParaRPr lang="cs-CZ" dirty="0"/>
          </a:p>
          <a:p>
            <a:r>
              <a:rPr lang="cs-CZ" dirty="0" smtClean="0"/>
              <a:t>https</a:t>
            </a:r>
            <a:r>
              <a:rPr lang="cs-CZ" dirty="0"/>
              <a:t>://ct24.ceskatelevize.cz/clanek/veda/zvirata-hynou-v-pandemickem-odpadu-ptaci-zacali-pouzivat-rousky-na-stavbu-hnizd-varuji-biologove-36802#fotka=56506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https://konstrukce.cz/materialy-a-technologie/10-uhlu-pohledu-zmapovali-jsme-cestu-dreva-od-seminka-po-recyklaci-1062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179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355160" cy="6529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42029"/>
            <a:ext cx="8457920" cy="5433467"/>
          </a:xfrm>
        </p:spPr>
      </p:pic>
      <p:sp>
        <p:nvSpPr>
          <p:cNvPr id="3" name="TextovéPole 2"/>
          <p:cNvSpPr txBox="1"/>
          <p:nvPr/>
        </p:nvSpPr>
        <p:spPr>
          <a:xfrm>
            <a:off x="395536" y="332656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MORE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870296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355160" cy="6529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20" y="692696"/>
            <a:ext cx="8402954" cy="5597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508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355160" cy="6529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" t="304" b="1"/>
          <a:stretch/>
        </p:blipFill>
        <p:spPr>
          <a:xfrm>
            <a:off x="611560" y="692696"/>
            <a:ext cx="8159498" cy="5617635"/>
          </a:xfr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1560" y="254872"/>
            <a:ext cx="5400600" cy="275727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cs-CZ" sz="2000" b="1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PÔDA</a:t>
            </a:r>
            <a:r>
              <a:rPr kumimoji="0" lang="sk-SK" altLang="cs-C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sk-SK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625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355160" cy="6529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88817"/>
            <a:ext cx="7848872" cy="5886655"/>
          </a:xfrm>
        </p:spPr>
      </p:pic>
      <p:sp>
        <p:nvSpPr>
          <p:cNvPr id="3" name="TextovéPole 2"/>
          <p:cNvSpPr txBox="1"/>
          <p:nvPr/>
        </p:nvSpPr>
        <p:spPr>
          <a:xfrm>
            <a:off x="611560" y="188640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VODA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98005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272808" cy="274042"/>
          </a:xfrm>
        </p:spPr>
        <p:txBody>
          <a:bodyPr>
            <a:noAutofit/>
          </a:bodyPr>
          <a:lstStyle/>
          <a:p>
            <a:pPr algn="l"/>
            <a:r>
              <a:rPr lang="cs-CZ" sz="2000" b="1" dirty="0" smtClean="0"/>
              <a:t>OVZDUŠÍ</a:t>
            </a:r>
            <a:endParaRPr lang="cs-CZ" sz="2000" b="1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912596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Objekt prostředí balíčkovače" showAsIcon="1" r:id="rId3" imgW="492120" imgH="496800" progId="Package">
                  <p:embed/>
                </p:oleObj>
              </mc:Choice>
              <mc:Fallback>
                <p:oleObj name="Objekt prostředí balíčkovače" showAsIcon="1" r:id="rId3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026634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Objekt prostředí balíčkovače" showAsIcon="1" r:id="rId5" imgW="492120" imgH="496800" progId="Package">
                  <p:embed/>
                </p:oleObj>
              </mc:Choice>
              <mc:Fallback>
                <p:oleObj name="Objekt prostředí balíčkovače" showAsIcon="1" r:id="rId5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34476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Objekt prostředí balíčkovače" showAsIcon="1" r:id="rId7" imgW="492120" imgH="496800" progId="Package">
                  <p:embed/>
                </p:oleObj>
              </mc:Choice>
              <mc:Fallback>
                <p:oleObj name="Objekt prostředí balíčkovače" showAsIcon="1" r:id="rId7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945240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Objekt prostředí balíčkovače" showAsIcon="1" r:id="rId9" imgW="492120" imgH="496800" progId="Package">
                  <p:embed/>
                </p:oleObj>
              </mc:Choice>
              <mc:Fallback>
                <p:oleObj name="Objekt prostředí balíčkovače" showAsIcon="1" r:id="rId9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3249704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Objekt prostředí balíčkovače" showAsIcon="1" r:id="rId11" imgW="492120" imgH="496800" progId="Package">
                  <p:embed/>
                </p:oleObj>
              </mc:Choice>
              <mc:Fallback>
                <p:oleObj name="Objekt prostředí balíčkovače" showAsIcon="1" r:id="rId11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1341747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Objekt prostředí balíčkovače" showAsIcon="1" r:id="rId13" imgW="492120" imgH="496800" progId="Package">
                  <p:embed/>
                </p:oleObj>
              </mc:Choice>
              <mc:Fallback>
                <p:oleObj name="Objekt prostředí balíčkovače" showAsIcon="1" r:id="rId13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466764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Objekt prostředí balíčkovače" showAsIcon="1" r:id="rId15" imgW="492120" imgH="496800" progId="Package">
                  <p:embed/>
                </p:oleObj>
              </mc:Choice>
              <mc:Fallback>
                <p:oleObj name="Objekt prostředí balíčkovače" showAsIcon="1" r:id="rId15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" t="1252" r="1722"/>
          <a:stretch/>
        </p:blipFill>
        <p:spPr bwMode="auto">
          <a:xfrm>
            <a:off x="395536" y="548680"/>
            <a:ext cx="8306922" cy="562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186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394848"/>
          </a:xfrm>
        </p:spPr>
        <p:txBody>
          <a:bodyPr>
            <a:noAutofit/>
          </a:bodyPr>
          <a:lstStyle/>
          <a:p>
            <a:pPr algn="l"/>
            <a:r>
              <a:rPr lang="cs-CZ" sz="2000" b="1" dirty="0" smtClean="0"/>
              <a:t>ZVIERATÁ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5124" name="Picture 4" descr="C:\Users\ALENA~1.UHR\AppData\Local\Temp\{E19FC028-ABBB-4D31-8D30-DEC9C19A1BB3}.tmp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8" b="1"/>
          <a:stretch/>
        </p:blipFill>
        <p:spPr bwMode="auto">
          <a:xfrm>
            <a:off x="467544" y="669486"/>
            <a:ext cx="7764375" cy="598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811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355160" cy="6529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2" t="1507"/>
          <a:stretch/>
        </p:blipFill>
        <p:spPr>
          <a:xfrm>
            <a:off x="533399" y="696686"/>
            <a:ext cx="8276247" cy="5143377"/>
          </a:xfrm>
        </p:spPr>
      </p:pic>
    </p:spTree>
    <p:extLst>
      <p:ext uri="{BB962C8B-B14F-4D97-AF65-F5344CB8AC3E}">
        <p14:creationId xmlns:p14="http://schemas.microsoft.com/office/powerpoint/2010/main" val="1814023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418058"/>
          </a:xfrm>
        </p:spPr>
        <p:txBody>
          <a:bodyPr>
            <a:normAutofit/>
          </a:bodyPr>
          <a:lstStyle/>
          <a:p>
            <a:pPr algn="l"/>
            <a:r>
              <a:rPr lang="sk-SK" sz="2000" b="1" dirty="0"/>
              <a:t>ĽUDSKÁ ENERGIA</a:t>
            </a:r>
            <a:endParaRPr lang="cs-CZ" sz="2000" b="1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71202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Objekt prostředí balíčkovače" showAsIcon="1" r:id="rId3" imgW="492120" imgH="496800" progId="Package">
                  <p:embed/>
                </p:oleObj>
              </mc:Choice>
              <mc:Fallback>
                <p:oleObj name="Objekt prostředí balíčkovače" showAsIcon="1" r:id="rId3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7855407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Objekt prostředí balíčkovače" showAsIcon="1" r:id="rId5" imgW="492120" imgH="496800" progId="Package">
                  <p:embed/>
                </p:oleObj>
              </mc:Choice>
              <mc:Fallback>
                <p:oleObj name="Objekt prostředí balíčkovače" showAsIcon="1" r:id="rId5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1752683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Objekt prostředí balíčkovače" showAsIcon="1" r:id="rId7" imgW="492120" imgH="496800" progId="Package">
                  <p:embed/>
                </p:oleObj>
              </mc:Choice>
              <mc:Fallback>
                <p:oleObj name="Objekt prostředí balíčkovače" showAsIcon="1" r:id="rId7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8534672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Objekt prostředí balíčkovače" showAsIcon="1" r:id="rId9" imgW="492120" imgH="496800" progId="Package">
                  <p:embed/>
                </p:oleObj>
              </mc:Choice>
              <mc:Fallback>
                <p:oleObj name="Objekt prostředí balíčkovače" showAsIcon="1" r:id="rId9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484959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Objekt prostředí balíčkovače" showAsIcon="1" r:id="rId11" imgW="492120" imgH="496800" progId="Package">
                  <p:embed/>
                </p:oleObj>
              </mc:Choice>
              <mc:Fallback>
                <p:oleObj name="Objekt prostředí balíčkovače" showAsIcon="1" r:id="rId11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3530646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Objekt prostředí balíčkovače" showAsIcon="1" r:id="rId13" imgW="492120" imgH="496800" progId="Package">
                  <p:embed/>
                </p:oleObj>
              </mc:Choice>
              <mc:Fallback>
                <p:oleObj name="Objekt prostředí balíčkovače" showAsIcon="1" r:id="rId13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338638"/>
              </p:ext>
            </p:extLst>
          </p:nvPr>
        </p:nvGraphicFramePr>
        <p:xfrm>
          <a:off x="4325938" y="3179763"/>
          <a:ext cx="4921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Objekt prostředí balíčkovače" showAsIcon="1" r:id="rId15" imgW="492120" imgH="496800" progId="Package">
                  <p:embed/>
                </p:oleObj>
              </mc:Choice>
              <mc:Fallback>
                <p:oleObj name="Objekt prostředí balíčkovače" showAsIcon="1" r:id="rId15" imgW="492120" imgH="496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325938" y="3179763"/>
                        <a:ext cx="49212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3" b="6538"/>
          <a:stretch/>
        </p:blipFill>
        <p:spPr bwMode="auto">
          <a:xfrm>
            <a:off x="754899" y="836712"/>
            <a:ext cx="7550481" cy="5693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1690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62</Words>
  <Application>Microsoft Office PowerPoint</Application>
  <PresentationFormat>Předvádění na obrazovce (4:3)</PresentationFormat>
  <Paragraphs>33</Paragraphs>
  <Slides>13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Motiv sady Office</vt:lpstr>
      <vt:lpstr>Objekt prostředí balíčkovače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OVZDUŠÍ</vt:lpstr>
      <vt:lpstr>ZVIERATÁ</vt:lpstr>
      <vt:lpstr>Prezentace aplikace PowerPoint</vt:lpstr>
      <vt:lpstr>ĽUDSKÁ ENERGIA</vt:lpstr>
      <vt:lpstr>Prezentace aplikace PowerPoint</vt:lpstr>
      <vt:lpstr>Prezentace aplikace PowerPoint</vt:lpstr>
      <vt:lpstr>Prezentace aplikace PowerPoint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Alena Uhříčková</dc:creator>
  <cp:lastModifiedBy>Alena Uhříčková</cp:lastModifiedBy>
  <cp:revision>10</cp:revision>
  <dcterms:created xsi:type="dcterms:W3CDTF">2026-05-15T06:14:06Z</dcterms:created>
  <dcterms:modified xsi:type="dcterms:W3CDTF">2026-06-10T15:02:37Z</dcterms:modified>
</cp:coreProperties>
</file>